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Bahnschrift" panose="020B0502040204020203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9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SmartStock Inventory Optimization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A Complete Solution for Retail Stores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Eliminate Costly Overstock, Prevent Revenue-Draining Stockouts, and Achieve Precision Demand Forecasting.</a:t>
            </a:r>
            <a:endParaRPr lang="en-US" sz="175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8430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Seamless Operational Workflow</a:t>
            </a:r>
            <a:endParaRPr lang="en-US" sz="540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Our integrated system ensures a smooth flow from data request to actionable insight.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3149560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Frontend Request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User initiates a request (e.g., "Predict demand for Product A").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16962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6962" y="3149560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Data Retrieval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216962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Backend efficiently fetches necessary historical data from MySQL.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640133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0133" y="3149560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ML Forecasting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640133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The dedicated ML model executes precise demand forecasting algorithms.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829181"/>
            <a:ext cx="4060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Prediction &amp; Recommendation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Backend returns the generated prediction and optimal stock recommendation.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Dashboard Display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Frontend visualizes insights for immediate understanding and action.</a:t>
            </a:r>
            <a:endParaRPr lang="en-US" sz="20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485"/>
            <a:ext cx="1002494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SmartStock: The Future of Retail Inventory</a:t>
            </a:r>
            <a:endParaRPr lang="en-US" sz="480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85687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SmartStock offers precise inventory management, turning challenges into opportunities. We eliminate overstock and prevent stockouts, helping retailers optimize capital, improve customer satisfaction, and increase profits.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645212"/>
            <a:ext cx="5861090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Empowering Tomorrow's Retail</a:t>
            </a:r>
            <a:endParaRPr lang="en-US" sz="4000" dirty="0">
              <a:latin typeface="Bahnschrift" panose="020B0502040204020203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61623"/>
            <a:ext cx="510302" cy="5103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227076"/>
            <a:ext cx="297299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Real-time Inventory Sync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668322"/>
            <a:ext cx="639377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Get instant, accurate stock updates across all sales channels and locations.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716" y="3461623"/>
            <a:ext cx="510302" cy="5103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42716" y="4227076"/>
            <a:ext cx="327183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Multi-location Optimization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42716" y="4668322"/>
            <a:ext cx="63938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Advanced algorithms optimize inventory across all stores and warehouses.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730002"/>
            <a:ext cx="510302" cy="5103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3790" y="649545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Predictive Pricing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93790" y="6936700"/>
            <a:ext cx="639377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AI suggests dynamic pricing based on demand, stock, and market trends.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2716" y="5730002"/>
            <a:ext cx="510302" cy="51030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42716" y="6495455"/>
            <a:ext cx="377225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AI-Powered Anomaly Detection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442716" y="6936700"/>
            <a:ext cx="63938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Proactively identifies unusual sales patterns or stock issues to prevent problems.</a:t>
            </a:r>
            <a:endParaRPr lang="en-US" sz="20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4491" y="4163020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115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Thank You</a:t>
            </a:r>
            <a:endParaRPr lang="en-US" sz="11500" dirty="0">
              <a:latin typeface="Bahnschrif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9208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We appreciate you taking the time to learn about SmartStock.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5389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55D0A1-EB91-8DBE-D21A-EA671DA78633}"/>
              </a:ext>
            </a:extLst>
          </p:cNvPr>
          <p:cNvSpPr txBox="1"/>
          <p:nvPr/>
        </p:nvSpPr>
        <p:spPr>
          <a:xfrm>
            <a:off x="1452282" y="928750"/>
            <a:ext cx="10631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solidFill>
                  <a:srgbClr val="CC99FF"/>
                </a:solidFill>
                <a:latin typeface="Bahnschrift" panose="020B0502040204020203" pitchFamily="34" charset="0"/>
              </a:rPr>
              <a:t>Team Members &amp; Contributions</a:t>
            </a:r>
            <a:endParaRPr lang="en-IN" sz="3600" dirty="0">
              <a:solidFill>
                <a:srgbClr val="CC99FF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526E092-D4A0-FD1A-69B2-6D7314CB1A3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452281" y="2346265"/>
            <a:ext cx="1228686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" panose="020B0502040204020203" pitchFamily="34" charset="0"/>
              </a:rPr>
              <a:t>Jyotsna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" panose="020B0502040204020203" pitchFamily="34" charset="0"/>
              </a:rPr>
              <a:t> Sai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Bahnschrift" panose="020B0502040204020203" pitchFamily="34" charset="0"/>
              </a:rPr>
              <a:t>– Designed and implemented the user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" panose="020B0502040204020203" pitchFamily="34" charset="0"/>
              </a:rPr>
              <a:t>Pamisetty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" panose="020B0502040204020203" pitchFamily="34" charset="0"/>
              </a:rPr>
              <a:t> Varsha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Bahnschrift" panose="020B0502040204020203" pitchFamily="34" charset="0"/>
              </a:rPr>
              <a:t> – Developed backend services and APIs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" panose="020B0502040204020203" pitchFamily="34" charset="0"/>
              </a:rPr>
              <a:t>Rudrakshi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" panose="020B0502040204020203" pitchFamily="34" charset="0"/>
              </a:rPr>
              <a:t>Jaiswal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Bahnschrift" panose="020B0502040204020203" pitchFamily="34" charset="0"/>
              </a:rPr>
              <a:t>– Managed database operations and supported machine learning tasks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Bahnschrift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" panose="020B0502040204020203" pitchFamily="34" charset="0"/>
              </a:rPr>
              <a:t>Kadiga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" panose="020B0502040204020203" pitchFamily="34" charset="0"/>
              </a:rPr>
              <a:t>Vijay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Bahnschrift" panose="020B0502040204020203" pitchFamily="34" charset="0"/>
              </a:rPr>
              <a:t>– Handled database management and contributed to machine learning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4582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058"/>
            <a:ext cx="789753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The Retail Inventory Challenges</a:t>
            </a:r>
            <a:endParaRPr lang="en-US" sz="4200" dirty="0">
              <a:latin typeface="Bahnschrift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649611"/>
            <a:ext cx="6413659" cy="5926931"/>
          </a:xfrm>
          <a:prstGeom prst="roundRect">
            <a:avLst>
              <a:gd name="adj" fmla="val 246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649611"/>
            <a:ext cx="121920" cy="5926931"/>
          </a:xfrm>
          <a:prstGeom prst="roundRect">
            <a:avLst>
              <a:gd name="adj" fmla="val 26512"/>
            </a:avLst>
          </a:prstGeom>
          <a:solidFill>
            <a:srgbClr val="FDC4C4"/>
          </a:solidFill>
          <a:ln/>
        </p:spPr>
      </p:sp>
      <p:sp>
        <p:nvSpPr>
          <p:cNvPr id="5" name="Text 3"/>
          <p:cNvSpPr/>
          <p:nvPr/>
        </p:nvSpPr>
        <p:spPr>
          <a:xfrm>
            <a:off x="1131094" y="189547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Overstock Crisis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31094" y="2361248"/>
            <a:ext cx="58304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Excess inventory drains capital, inflates storage costs, and risks spoilage, directly eroding profit margins.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94" y="3293269"/>
            <a:ext cx="5538907" cy="3789759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422833" y="1649611"/>
            <a:ext cx="6413778" cy="5926931"/>
          </a:xfrm>
          <a:prstGeom prst="roundRect">
            <a:avLst>
              <a:gd name="adj" fmla="val 246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2353" y="1649611"/>
            <a:ext cx="121920" cy="5926931"/>
          </a:xfrm>
          <a:prstGeom prst="roundRect">
            <a:avLst>
              <a:gd name="adj" fmla="val 26512"/>
            </a:avLst>
          </a:prstGeom>
          <a:solidFill>
            <a:srgbClr val="FDC4C4"/>
          </a:solidFill>
          <a:ln/>
        </p:spPr>
      </p:sp>
      <p:sp>
        <p:nvSpPr>
          <p:cNvPr id="10" name="Text 7"/>
          <p:cNvSpPr/>
          <p:nvPr/>
        </p:nvSpPr>
        <p:spPr>
          <a:xfrm>
            <a:off x="7760137" y="189547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Stockout Frustration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60137" y="2361248"/>
            <a:ext cx="58306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Empty shelves lead to immediate lost sales, customer frustration, and lasting damage to brand loyalty and reputation.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137" y="3638074"/>
            <a:ext cx="5539026" cy="36926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9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162419"/>
            <a:ext cx="6294715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SmartStock's Core Mission</a:t>
            </a:r>
            <a:endParaRPr lang="en-US" sz="4000" dirty="0">
              <a:latin typeface="Bahnschrif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0218" y="4102179"/>
            <a:ext cx="1304996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Our solution is designed to tackle the dual challenges of overstock and stockout head-on, ensuring optimal inventory levels.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18" y="4655939"/>
            <a:ext cx="4349948" cy="8127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338" y="5671780"/>
            <a:ext cx="3414832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Accurate Demand Prediction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93338" y="6111121"/>
            <a:ext cx="3943707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Leveraging advanced analytics to forecast future demand for every product with high precision.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166" y="4655939"/>
            <a:ext cx="4349948" cy="8127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43287" y="5671780"/>
            <a:ext cx="3943707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Optimal Stock Recommendations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343287" y="6149621"/>
            <a:ext cx="3943707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Providing intelligent recommendations for ideal stock levels to meet anticipated demand without excess.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115" y="4655939"/>
            <a:ext cx="4349948" cy="8127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93235" y="5671780"/>
            <a:ext cx="3027759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Perfect Inventory Balance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693235" y="6111121"/>
            <a:ext cx="3943707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Achieving a dynamic equilibrium that minimizes costs and maximizes sales efficiency.</a:t>
            </a:r>
            <a:endParaRPr lang="en-US" sz="16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6399"/>
            <a:ext cx="1151060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SmartStock: Built for Advanced Inventory Optimization</a:t>
            </a:r>
            <a:endParaRPr lang="en-US" sz="4000" dirty="0">
              <a:latin typeface="Bahnschrift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16" y="1646277"/>
            <a:ext cx="7512367" cy="50823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34267" y="3854478"/>
            <a:ext cx="1373678" cy="483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Bahnschrift" panose="020B0502040204020203" pitchFamily="34" charset="0"/>
                <a:ea typeface="Inter Bold" pitchFamily="34" charset="-122"/>
                <a:cs typeface="Inter Bold" pitchFamily="34" charset="-120"/>
              </a:rPr>
              <a:t>SmartStock's Core System</a:t>
            </a:r>
            <a:endParaRPr lang="en-US" sz="1200" dirty="0">
              <a:latin typeface="Bahnschrif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57859" y="5081840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Backend (Python)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57859" y="5796396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API logic (Flask/Django)</a:t>
            </a:r>
            <a:endParaRPr lang="en-US" sz="1200" dirty="0"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888647" y="5081840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Database (MySQL)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888647" y="5796396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Persistent inventory data</a:t>
            </a:r>
            <a:endParaRPr lang="en-US" sz="120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888647" y="2067914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Machine Learning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888647" y="2782470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HuggingFace demand models</a:t>
            </a:r>
            <a:endParaRPr lang="en-US" sz="1200" dirty="0">
              <a:latin typeface="Bahnschrift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670891" y="2067914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Frontend (React.js)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670891" y="2782470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User interface and interactions</a:t>
            </a:r>
            <a:endParaRPr lang="en-US" sz="1200" dirty="0">
              <a:latin typeface="Bahnschrift" panose="020B05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3790" y="6932652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Our sophisticated architecture harnesses cutting-edge technologies, empowering businesses with precise control to eliminate costly overstock, prevent disruptive stockouts, and drive superior sales performance.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505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Frontend: Interactive User Experience Layer</a:t>
            </a:r>
            <a:endParaRPr lang="en-US" sz="480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7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Responsive User Interface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Powered by React.js, the SmartStock interface delivers a seamless and intuitive user experience designed for real-time decision-making. The UI presents critical insights, forecast visualizations, and actionable inventory recommendations—all in a clean, responsive layout.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40519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Gain immediate clarity with visual predictions and precise inventory recommendations.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21029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Seamlessly interact with the backend to retrieve and analyze data, ensuring smooth operations.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601539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Stay ahead with proactive low-stock alerts and integrated critical business insights.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166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Backend: The Intelligence Core</a:t>
            </a:r>
            <a:endParaRPr lang="en-US" sz="4800" dirty="0">
              <a:latin typeface="Bahnschrift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Developed with Python using Django, our backend orchestrates data flow and processing.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9828" y="30755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Efficiently handles all incoming API requests from the frontend.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39828" y="351770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Acts as the bridge connecting the ML model with our robust database.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39828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Manages all critical business logic and ensures data validation.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39828" y="476500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Generates precise demand predictions based on processed data.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627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Database Layer: Reliable Data Repository</a:t>
            </a:r>
            <a:endParaRPr lang="en-US" sz="4000" dirty="0">
              <a:latin typeface="Bahnschrif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06240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Our MySQL database is the secure and scalable foundation for all operational and analytical data.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847023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6" name="Text 3"/>
          <p:cNvSpPr/>
          <p:nvPr/>
        </p:nvSpPr>
        <p:spPr>
          <a:xfrm>
            <a:off x="975241" y="302847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Product Information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75241" y="3420785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Detailed attributes for every item.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4073962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975241" y="42554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Inventory Levels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5241" y="4647724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Real-time stock counts and locations.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93790" y="5300901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975241" y="548235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Sales History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75241" y="5874663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Comprehensive transaction records for analysis.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93790" y="6527840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15" name="Text 12"/>
          <p:cNvSpPr/>
          <p:nvPr/>
        </p:nvSpPr>
        <p:spPr>
          <a:xfrm>
            <a:off x="975241" y="6709291"/>
            <a:ext cx="32889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Forecasts &amp; Recommendations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5241" y="7101602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Stores all generated predictions and actionable insights.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45750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dirty="0">
                <a:solidFill>
                  <a:srgbClr val="EFD5FA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Machine Learning: Powering Predictions with Hugging Face</a:t>
            </a:r>
            <a:endParaRPr lang="en-US" sz="4400" dirty="0">
              <a:latin typeface="Bahnschrif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3986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We leverage advanced machine learning capabilities for superior demand forecasting.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454253"/>
            <a:ext cx="4219099" cy="2039541"/>
          </a:xfrm>
          <a:prstGeom prst="roundRect">
            <a:avLst>
              <a:gd name="adj" fmla="val 5380"/>
            </a:avLst>
          </a:prstGeom>
          <a:solidFill>
            <a:srgbClr val="242429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5431393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FDC4C4"/>
          </a:solidFill>
          <a:ln/>
        </p:spPr>
      </p:sp>
      <p:sp>
        <p:nvSpPr>
          <p:cNvPr id="7" name="Shape 4"/>
          <p:cNvSpPr/>
          <p:nvPr/>
        </p:nvSpPr>
        <p:spPr>
          <a:xfrm>
            <a:off x="2614136" y="5165050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DC4C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7610" y="5338524"/>
            <a:ext cx="231338" cy="231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9412" y="593621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Dataset Import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09412" y="6353056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Seamlessly import relevant retail and inventory datasets from Hugging Face.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205651" y="5454253"/>
            <a:ext cx="4219099" cy="2039541"/>
          </a:xfrm>
          <a:prstGeom prst="roundRect">
            <a:avLst>
              <a:gd name="adj" fmla="val 5380"/>
            </a:avLst>
          </a:prstGeom>
          <a:solidFill>
            <a:srgbClr val="242429"/>
          </a:solidFill>
          <a:ln/>
        </p:spPr>
      </p:sp>
      <p:sp>
        <p:nvSpPr>
          <p:cNvPr id="12" name="Shape 8"/>
          <p:cNvSpPr/>
          <p:nvPr/>
        </p:nvSpPr>
        <p:spPr>
          <a:xfrm>
            <a:off x="5205651" y="5431393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FDC4C4"/>
          </a:solidFill>
          <a:ln/>
        </p:spPr>
      </p:sp>
      <p:sp>
        <p:nvSpPr>
          <p:cNvPr id="13" name="Shape 9"/>
          <p:cNvSpPr/>
          <p:nvPr/>
        </p:nvSpPr>
        <p:spPr>
          <a:xfrm>
            <a:off x="7025997" y="5165050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DC4C4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9471" y="5338524"/>
            <a:ext cx="231338" cy="2313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21273" y="593621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Time-Series Analysis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5421273" y="6353056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Utilize historical time-series sales data to identify patterns and trends.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9617512" y="5454253"/>
            <a:ext cx="4219099" cy="2039541"/>
          </a:xfrm>
          <a:prstGeom prst="roundRect">
            <a:avLst>
              <a:gd name="adj" fmla="val 5380"/>
            </a:avLst>
          </a:prstGeom>
          <a:solidFill>
            <a:srgbClr val="242429"/>
          </a:solidFill>
          <a:ln/>
        </p:spPr>
      </p:sp>
      <p:sp>
        <p:nvSpPr>
          <p:cNvPr id="18" name="Shape 13"/>
          <p:cNvSpPr/>
          <p:nvPr/>
        </p:nvSpPr>
        <p:spPr>
          <a:xfrm>
            <a:off x="9617512" y="5431393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FDC4C4"/>
          </a:solidFill>
          <a:ln/>
        </p:spPr>
      </p:sp>
      <p:sp>
        <p:nvSpPr>
          <p:cNvPr id="19" name="Shape 14"/>
          <p:cNvSpPr/>
          <p:nvPr/>
        </p:nvSpPr>
        <p:spPr>
          <a:xfrm>
            <a:off x="11437858" y="5165050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DC4C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11332" y="5338524"/>
            <a:ext cx="231338" cy="23133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33134" y="593621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Data Preparation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9833134" y="6353056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Transform raw data into an optimized format for our cutting-edge ML forecasting models.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735</Words>
  <Application>Microsoft Office PowerPoint</Application>
  <PresentationFormat>Custom</PresentationFormat>
  <Paragraphs>106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Bahnschrift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Venu Gopal</dc:creator>
  <cp:lastModifiedBy>Venu Gopal</cp:lastModifiedBy>
  <cp:revision>3</cp:revision>
  <dcterms:created xsi:type="dcterms:W3CDTF">2025-11-25T06:31:08Z</dcterms:created>
  <dcterms:modified xsi:type="dcterms:W3CDTF">2026-01-09T08:42:49Z</dcterms:modified>
</cp:coreProperties>
</file>